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264" r:id="rId2"/>
    <p:sldId id="435" r:id="rId3"/>
    <p:sldId id="437" r:id="rId4"/>
    <p:sldId id="431" r:id="rId5"/>
    <p:sldId id="512" r:id="rId6"/>
    <p:sldId id="1263" r:id="rId7"/>
    <p:sldId id="462" r:id="rId8"/>
    <p:sldId id="420" r:id="rId9"/>
    <p:sldId id="802" r:id="rId10"/>
    <p:sldId id="957" r:id="rId11"/>
    <p:sldId id="920" r:id="rId12"/>
    <p:sldId id="921" r:id="rId13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66D5E8"/>
    <a:srgbClr val="A6D344"/>
    <a:srgbClr val="6777DD"/>
    <a:srgbClr val="FF027D"/>
    <a:srgbClr val="A2DB07"/>
    <a:srgbClr val="AD2ECC"/>
    <a:srgbClr val="91579B"/>
    <a:srgbClr val="51C7C9"/>
    <a:srgbClr val="FF1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9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image" Target="../media/image12.png"/><Relationship Id="rId18" Type="http://schemas.openxmlformats.org/officeDocument/2006/relationships/hyperlink" Target="https://www.teacherspayteachers.com/Product/Social-Emotional-Learning-Curriculum-BUNDLE-6352263" TargetMode="External"/><Relationship Id="rId3" Type="http://schemas.openxmlformats.org/officeDocument/2006/relationships/tags" Target="../tags/tag173.xml"/><Relationship Id="rId21" Type="http://schemas.openxmlformats.org/officeDocument/2006/relationships/image" Target="../media/image15.png"/><Relationship Id="rId7" Type="http://schemas.openxmlformats.org/officeDocument/2006/relationships/tags" Target="../tags/tag177.xml"/><Relationship Id="rId12" Type="http://schemas.openxmlformats.org/officeDocument/2006/relationships/hyperlink" Target="https://www.teacherspayteachers.com/Product/Character-Education-Vol-1-BUNDLE-8048523" TargetMode="Externa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2" Type="http://schemas.openxmlformats.org/officeDocument/2006/relationships/tags" Target="../tags/tag172.xml"/><Relationship Id="rId16" Type="http://schemas.openxmlformats.org/officeDocument/2006/relationships/hyperlink" Target="https://www.teacherspayteachers.com/Product/Kindness-Character-Education-Social-Emotional-Learning-activities-6453725" TargetMode="External"/><Relationship Id="rId20" Type="http://schemas.openxmlformats.org/officeDocument/2006/relationships/hyperlink" Target="https://www.teacherspayteachers.com/Product/Acceptance-Character-Education-Social-Emotional-Learning-7378215" TargetMode="Externa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image" Target="../media/image11.PNG"/><Relationship Id="rId24" Type="http://schemas.openxmlformats.org/officeDocument/2006/relationships/hyperlink" Target="https://www.teacherspayteachers.com/Product/Career-Town-for-Google-Slides-Distance-Learning-6713291" TargetMode="External"/><Relationship Id="rId5" Type="http://schemas.openxmlformats.org/officeDocument/2006/relationships/tags" Target="../tags/tag175.xml"/><Relationship Id="rId15" Type="http://schemas.openxmlformats.org/officeDocument/2006/relationships/hyperlink" Target="https://counselorcollab.com/" TargetMode="Externa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4.png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hyperlink" Target="https://heartandmindteaching.com/" TargetMode="External"/><Relationship Id="rId22" Type="http://schemas.openxmlformats.org/officeDocument/2006/relationships/hyperlink" Target="https://www.teacherspayteachers.com/Product/Small-Group-Counseling-Curriculum-BUNDLE-6296612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tags" Target="../tags/tag192.xml"/><Relationship Id="rId18" Type="http://schemas.microsoft.com/office/2007/relationships/hdphoto" Target="../media/hdphoto1.wdp"/><Relationship Id="rId26" Type="http://schemas.openxmlformats.org/officeDocument/2006/relationships/image" Target="../media/image22.png"/><Relationship Id="rId3" Type="http://schemas.openxmlformats.org/officeDocument/2006/relationships/tags" Target="../tags/tag182.xml"/><Relationship Id="rId21" Type="http://schemas.microsoft.com/office/2007/relationships/hdphoto" Target="../media/hdphoto2.wdp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17" Type="http://schemas.openxmlformats.org/officeDocument/2006/relationships/image" Target="../media/image19.png"/><Relationship Id="rId25" Type="http://schemas.openxmlformats.org/officeDocument/2006/relationships/hyperlink" Target="https://www.facebook.com/HeartandMindTeaching/" TargetMode="External"/><Relationship Id="rId33" Type="http://schemas.openxmlformats.org/officeDocument/2006/relationships/image" Target="../media/image24.png"/><Relationship Id="rId2" Type="http://schemas.openxmlformats.org/officeDocument/2006/relationships/tags" Target="../tags/tag181.xml"/><Relationship Id="rId16" Type="http://schemas.openxmlformats.org/officeDocument/2006/relationships/hyperlink" Target="http://www.pinterest.com/HeartMindTeach" TargetMode="External"/><Relationship Id="rId20" Type="http://schemas.openxmlformats.org/officeDocument/2006/relationships/image" Target="../media/image20.png"/><Relationship Id="rId29" Type="http://schemas.openxmlformats.org/officeDocument/2006/relationships/image" Target="../media/image23.png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24" Type="http://schemas.microsoft.com/office/2007/relationships/hdphoto" Target="../media/hdphoto3.wdp"/><Relationship Id="rId32" Type="http://schemas.openxmlformats.org/officeDocument/2006/relationships/hyperlink" Target="https://heartandmindteaching.com/join-for-access-to-exclusive-freebies" TargetMode="External"/><Relationship Id="rId5" Type="http://schemas.openxmlformats.org/officeDocument/2006/relationships/tags" Target="../tags/tag184.xml"/><Relationship Id="rId15" Type="http://schemas.openxmlformats.org/officeDocument/2006/relationships/image" Target="../media/image18.PNG"/><Relationship Id="rId23" Type="http://schemas.openxmlformats.org/officeDocument/2006/relationships/image" Target="../media/image21.png"/><Relationship Id="rId28" Type="http://schemas.openxmlformats.org/officeDocument/2006/relationships/hyperlink" Target="http://heartandmindteaching.com/" TargetMode="External"/><Relationship Id="rId10" Type="http://schemas.openxmlformats.org/officeDocument/2006/relationships/tags" Target="../tags/tag189.xml"/><Relationship Id="rId19" Type="http://schemas.openxmlformats.org/officeDocument/2006/relationships/hyperlink" Target="https://www.teacherspayteachers.com/Store/Heart-And-Mind-Teaching" TargetMode="External"/><Relationship Id="rId31" Type="http://schemas.openxmlformats.org/officeDocument/2006/relationships/hyperlink" Target="https://www.teacherspayteachers.com/Sellers-Im-Following/Add/Heart-And-Mind-Teaching" TargetMode="External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instagram.com/heartandmindteaching/" TargetMode="External"/><Relationship Id="rId27" Type="http://schemas.microsoft.com/office/2007/relationships/hdphoto" Target="../media/hdphoto4.wdp"/><Relationship Id="rId30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205.xml"/><Relationship Id="rId18" Type="http://schemas.openxmlformats.org/officeDocument/2006/relationships/slideLayout" Target="../slideLayouts/slideLayout1.xml"/><Relationship Id="rId26" Type="http://schemas.openxmlformats.org/officeDocument/2006/relationships/hyperlink" Target="https://www.teacherspayteachers.com/Store/Kimberly-Geswein-Fonts" TargetMode="External"/><Relationship Id="rId39" Type="http://schemas.openxmlformats.org/officeDocument/2006/relationships/hyperlink" Target="https://www.teacherspayteachers.com/Store/Teacher-Karma" TargetMode="External"/><Relationship Id="rId3" Type="http://schemas.openxmlformats.org/officeDocument/2006/relationships/tags" Target="../tags/tag195.xml"/><Relationship Id="rId21" Type="http://schemas.openxmlformats.org/officeDocument/2006/relationships/image" Target="../media/image26.png"/><Relationship Id="rId34" Type="http://schemas.openxmlformats.org/officeDocument/2006/relationships/image" Target="../media/image33.jpg"/><Relationship Id="rId42" Type="http://schemas.openxmlformats.org/officeDocument/2006/relationships/image" Target="../media/image37.png"/><Relationship Id="rId47" Type="http://schemas.openxmlformats.org/officeDocument/2006/relationships/hyperlink" Target="https://www.teacherspayteachers.com/Store/A-Few-Good-Designs-By-Shannon-Few" TargetMode="External"/><Relationship Id="rId50" Type="http://schemas.openxmlformats.org/officeDocument/2006/relationships/image" Target="../media/image41.png"/><Relationship Id="rId7" Type="http://schemas.openxmlformats.org/officeDocument/2006/relationships/tags" Target="../tags/tag199.xml"/><Relationship Id="rId12" Type="http://schemas.openxmlformats.org/officeDocument/2006/relationships/tags" Target="../tags/tag204.xml"/><Relationship Id="rId17" Type="http://schemas.openxmlformats.org/officeDocument/2006/relationships/tags" Target="../tags/tag209.xml"/><Relationship Id="rId25" Type="http://schemas.openxmlformats.org/officeDocument/2006/relationships/image" Target="../media/image28.jpg"/><Relationship Id="rId33" Type="http://schemas.openxmlformats.org/officeDocument/2006/relationships/hyperlink" Target="https://www.teacherspayteachers.com/Store/Graphics-From-The-Pond" TargetMode="External"/><Relationship Id="rId38" Type="http://schemas.openxmlformats.org/officeDocument/2006/relationships/image" Target="../media/image35.png"/><Relationship Id="rId46" Type="http://schemas.openxmlformats.org/officeDocument/2006/relationships/image" Target="../media/image39.jpg"/><Relationship Id="rId2" Type="http://schemas.openxmlformats.org/officeDocument/2006/relationships/tags" Target="../tags/tag194.xml"/><Relationship Id="rId16" Type="http://schemas.openxmlformats.org/officeDocument/2006/relationships/tags" Target="../tags/tag208.xml"/><Relationship Id="rId20" Type="http://schemas.openxmlformats.org/officeDocument/2006/relationships/hyperlink" Target="http://heartandmindteaching.com/" TargetMode="External"/><Relationship Id="rId29" Type="http://schemas.openxmlformats.org/officeDocument/2006/relationships/image" Target="../media/image30.jpg"/><Relationship Id="rId41" Type="http://schemas.openxmlformats.org/officeDocument/2006/relationships/hyperlink" Target="https://www.teacherspayteachers.com/Store/Krista-Wallden" TargetMode="Externa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24" Type="http://schemas.openxmlformats.org/officeDocument/2006/relationships/hyperlink" Target="https://www.teacherspayteachers.com/Store/Kaitlynn-Albani" TargetMode="External"/><Relationship Id="rId32" Type="http://schemas.openxmlformats.org/officeDocument/2006/relationships/image" Target="../media/image32.png"/><Relationship Id="rId37" Type="http://schemas.openxmlformats.org/officeDocument/2006/relationships/hyperlink" Target="https://www.teacherspayteachers.com/Store/Educlips" TargetMode="External"/><Relationship Id="rId40" Type="http://schemas.openxmlformats.org/officeDocument/2006/relationships/image" Target="../media/image36.jpg"/><Relationship Id="rId45" Type="http://schemas.openxmlformats.org/officeDocument/2006/relationships/hyperlink" Target="https://www.teacherspayteachers.com/Store/Hidesys-Clipart" TargetMode="External"/><Relationship Id="rId5" Type="http://schemas.openxmlformats.org/officeDocument/2006/relationships/tags" Target="../tags/tag197.xml"/><Relationship Id="rId15" Type="http://schemas.openxmlformats.org/officeDocument/2006/relationships/tags" Target="../tags/tag207.xml"/><Relationship Id="rId23" Type="http://schemas.openxmlformats.org/officeDocument/2006/relationships/image" Target="../media/image27.jpg"/><Relationship Id="rId28" Type="http://schemas.openxmlformats.org/officeDocument/2006/relationships/hyperlink" Target="https://www.teacherspayteachers.com/Store/Amy-Groesbeck" TargetMode="External"/><Relationship Id="rId36" Type="http://schemas.openxmlformats.org/officeDocument/2006/relationships/image" Target="../media/image34.jpg"/><Relationship Id="rId49" Type="http://schemas.openxmlformats.org/officeDocument/2006/relationships/hyperlink" Target="https://www.teacherspayteachers.com/Store/Sarah-Pecorino-Illustration" TargetMode="External"/><Relationship Id="rId10" Type="http://schemas.openxmlformats.org/officeDocument/2006/relationships/tags" Target="../tags/tag202.xml"/><Relationship Id="rId19" Type="http://schemas.openxmlformats.org/officeDocument/2006/relationships/image" Target="../media/image25.PNG"/><Relationship Id="rId31" Type="http://schemas.openxmlformats.org/officeDocument/2006/relationships/hyperlink" Target="https://www.teacherspayteachers.com/Store/Golly-Miss-Mollie" TargetMode="External"/><Relationship Id="rId44" Type="http://schemas.openxmlformats.org/officeDocument/2006/relationships/image" Target="../media/image38.png"/><Relationship Id="rId52" Type="http://schemas.openxmlformats.org/officeDocument/2006/relationships/image" Target="../media/image42.jpg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tags" Target="../tags/tag206.xml"/><Relationship Id="rId22" Type="http://schemas.openxmlformats.org/officeDocument/2006/relationships/hyperlink" Target="https://www.teacherspayteachers.com/Store/A-Primary-Kind-Of-Life" TargetMode="External"/><Relationship Id="rId27" Type="http://schemas.openxmlformats.org/officeDocument/2006/relationships/image" Target="../media/image29.png"/><Relationship Id="rId30" Type="http://schemas.openxmlformats.org/officeDocument/2006/relationships/image" Target="../media/image31.png"/><Relationship Id="rId35" Type="http://schemas.openxmlformats.org/officeDocument/2006/relationships/hyperlink" Target="https://www.teacherspayteachers.com/Store/Rainbow-Sprinkle-Studio-Sasha-Mitten" TargetMode="External"/><Relationship Id="rId43" Type="http://schemas.openxmlformats.org/officeDocument/2006/relationships/hyperlink" Target="https://www.teacherspayteachers.com/Store/Creating4-The-Classroom" TargetMode="External"/><Relationship Id="rId48" Type="http://schemas.openxmlformats.org/officeDocument/2006/relationships/image" Target="../media/image40.jpg"/><Relationship Id="rId8" Type="http://schemas.openxmlformats.org/officeDocument/2006/relationships/tags" Target="../tags/tag200.xml"/><Relationship Id="rId51" Type="http://schemas.openxmlformats.org/officeDocument/2006/relationships/hyperlink" Target="https://www.teacherspayteachers.com/Store/Artifex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tags" Target="../tags/tag166.xml"/><Relationship Id="rId26" Type="http://schemas.openxmlformats.org/officeDocument/2006/relationships/hyperlink" Target="https://www.youtube.com/watch?v=rCNImsWUxZA" TargetMode="External"/><Relationship Id="rId3" Type="http://schemas.openxmlformats.org/officeDocument/2006/relationships/tags" Target="../tags/tag151.xml"/><Relationship Id="rId21" Type="http://schemas.openxmlformats.org/officeDocument/2006/relationships/tags" Target="../tags/tag169.xml"/><Relationship Id="rId34" Type="http://schemas.openxmlformats.org/officeDocument/2006/relationships/hyperlink" Target="https://docs.google.com/presentation/d/1fWutLZ8WEWTAydygNKx0uvPvI2JikLYbdcR01moCi9U/copy" TargetMode="Externa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tags" Target="../tags/tag165.xml"/><Relationship Id="rId25" Type="http://schemas.openxmlformats.org/officeDocument/2006/relationships/hyperlink" Target="https://blog.teacherspayteachers.com/digital-resources-for-the-paperless-google-classroom/?utm_source=TpT&amp;utm_medium=landing&amp;utm_campaign=teacher" TargetMode="External"/><Relationship Id="rId33" Type="http://schemas.openxmlformats.org/officeDocument/2006/relationships/hyperlink" Target="https://docs.google.com/presentation/d/1PugyPX8GKY9B2bPgvJRs2Of_CXbqIGpQo3NBEoKyixs/copy" TargetMode="Externa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tags" Target="../tags/tag168.xml"/><Relationship Id="rId29" Type="http://schemas.openxmlformats.org/officeDocument/2006/relationships/hyperlink" Target="https://docs.google.com/presentation/d/1cJp9eytzGfSfFeEmRaxKJrv6OXm0rYcAeHUeh1YikEc/copy" TargetMode="Externa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image" Target="../media/image10.PNG"/><Relationship Id="rId32" Type="http://schemas.openxmlformats.org/officeDocument/2006/relationships/hyperlink" Target="https://docs.google.com/presentation/d/1HtagEyMnkXiRQTz0I_kqUkbD-XVDbLxmFbyhtX4AGf0/copy" TargetMode="Externa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slideLayout" Target="../slideLayouts/slideLayout1.xml"/><Relationship Id="rId28" Type="http://schemas.openxmlformats.org/officeDocument/2006/relationships/hyperlink" Target="https://docs.google.com/presentation/d/1FlBMASc15c3pRs7jywSfAWwiq79eCbMoyxbWLiMrN-Q/copy" TargetMode="External"/><Relationship Id="rId10" Type="http://schemas.openxmlformats.org/officeDocument/2006/relationships/tags" Target="../tags/tag158.xml"/><Relationship Id="rId19" Type="http://schemas.openxmlformats.org/officeDocument/2006/relationships/tags" Target="../tags/tag167.xml"/><Relationship Id="rId31" Type="http://schemas.openxmlformats.org/officeDocument/2006/relationships/hyperlink" Target="https://docs.google.com/presentation/d/11oHOcIKyXFnoIrFYBXx3q0BZmsr39I9_9Fhy6uQ12Fo/copy" TargetMode="Externa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tags" Target="../tags/tag170.xml"/><Relationship Id="rId27" Type="http://schemas.openxmlformats.org/officeDocument/2006/relationships/hyperlink" Target="https://docs.google.com/presentation/d/1mhtF9nbdHENmJWTMgeH4dlUae0mGEqjLlIwTdstaBUI/copy" TargetMode="External"/><Relationship Id="rId30" Type="http://schemas.openxmlformats.org/officeDocument/2006/relationships/hyperlink" Target="https://docs.google.com/presentation/d/1fbrdt9qrRO6K8c71WUvUg7IsiLQX_v4FpnWga10hhNU/co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9245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hlinkClick r:id="rId12"/>
            <a:extLst>
              <a:ext uri="{FF2B5EF4-FFF2-40B4-BE49-F238E27FC236}">
                <a16:creationId xmlns:a16="http://schemas.microsoft.com/office/drawing/2014/main" id="{FA96D2D1-D517-4F1C-AE35-C93EC10F52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rcRect/>
          <a:stretch/>
        </p:blipFill>
        <p:spPr>
          <a:xfrm>
            <a:off x="251863" y="4294523"/>
            <a:ext cx="2163414" cy="2163414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6C0D52E9-20B4-44CE-A3C5-97CCD85F1CF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98115" y="6855908"/>
            <a:ext cx="4607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Would you like to spend less time browsing for resources and lesson planning, and more time serving students? Let Laura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Music City Counselor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and Ashley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Heart and Mind Teaching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do the work for you! </a:t>
            </a:r>
            <a:endParaRPr lang="en-US" sz="1400" dirty="0">
              <a:ln>
                <a:solidFill>
                  <a:schemeClr val="tx1"/>
                </a:solidFill>
              </a:ln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2" name="Rectangle: Rounded Corners 91">
            <a:hlinkClick r:id="rId15"/>
            <a:extLst>
              <a:ext uri="{FF2B5EF4-FFF2-40B4-BE49-F238E27FC236}">
                <a16:creationId xmlns:a16="http://schemas.microsoft.com/office/drawing/2014/main" id="{B17B3E6F-9B54-459E-82F6-E3371E18BC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0964" y="7820353"/>
            <a:ext cx="2923297" cy="323708"/>
          </a:xfrm>
          <a:prstGeom prst="roundRect">
            <a:avLst/>
          </a:prstGeom>
          <a:solidFill>
            <a:srgbClr val="FBB4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280"/>
              </a:solidFill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3" name="TextBox 92">
            <a:hlinkClick r:id="rId15"/>
            <a:extLst>
              <a:ext uri="{FF2B5EF4-FFF2-40B4-BE49-F238E27FC236}">
                <a16:creationId xmlns:a16="http://schemas.microsoft.com/office/drawing/2014/main" id="{EC1C3652-08CB-4BAB-9675-D9C932A9D9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04866" y="7777806"/>
            <a:ext cx="46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>
                  <a:solidFill>
                    <a:schemeClr val="tx1"/>
                  </a:solidFill>
                </a:ln>
                <a:latin typeface="MJLittleBitAlexis" panose="02000603000000000000" pitchFamily="2" charset="0"/>
                <a:ea typeface="MJLittleBitAlexis" panose="02000603000000000000" pitchFamily="2" charset="0"/>
              </a:rPr>
              <a:t>CLICK TO COLLAB</a:t>
            </a:r>
          </a:p>
        </p:txBody>
      </p:sp>
      <p:pic>
        <p:nvPicPr>
          <p:cNvPr id="33" name="Picture 32">
            <a:hlinkClick r:id="rId16"/>
            <a:extLst>
              <a:ext uri="{FF2B5EF4-FFF2-40B4-BE49-F238E27FC236}">
                <a16:creationId xmlns:a16="http://schemas.microsoft.com/office/drawing/2014/main" id="{3A9D406D-7B0A-4600-A588-C7F2CC10AA9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rcRect/>
          <a:stretch/>
        </p:blipFill>
        <p:spPr>
          <a:xfrm>
            <a:off x="2856548" y="4312683"/>
            <a:ext cx="2097100" cy="2097100"/>
          </a:xfrm>
          <a:prstGeom prst="rect">
            <a:avLst/>
          </a:prstGeom>
        </p:spPr>
      </p:pic>
      <p:pic>
        <p:nvPicPr>
          <p:cNvPr id="34" name="Picture 33">
            <a:hlinkClick r:id="rId18"/>
            <a:extLst>
              <a:ext uri="{FF2B5EF4-FFF2-40B4-BE49-F238E27FC236}">
                <a16:creationId xmlns:a16="http://schemas.microsoft.com/office/drawing/2014/main" id="{4038597F-D9FD-4829-AAE7-F1E98A668CE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rcRect/>
          <a:stretch/>
        </p:blipFill>
        <p:spPr>
          <a:xfrm>
            <a:off x="5371119" y="1691081"/>
            <a:ext cx="2116261" cy="2116261"/>
          </a:xfrm>
          <a:prstGeom prst="rect">
            <a:avLst/>
          </a:prstGeom>
        </p:spPr>
      </p:pic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043BE081-2CEA-4C68-80AB-44A0F64037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rcRect/>
          <a:stretch/>
        </p:blipFill>
        <p:spPr>
          <a:xfrm>
            <a:off x="5366486" y="4316258"/>
            <a:ext cx="2120894" cy="2120894"/>
          </a:xfrm>
          <a:prstGeom prst="rect">
            <a:avLst/>
          </a:prstGeom>
        </p:spPr>
      </p:pic>
      <p:pic>
        <p:nvPicPr>
          <p:cNvPr id="36" name="Picture 35">
            <a:hlinkClick r:id="rId22"/>
            <a:extLst>
              <a:ext uri="{FF2B5EF4-FFF2-40B4-BE49-F238E27FC236}">
                <a16:creationId xmlns:a16="http://schemas.microsoft.com/office/drawing/2014/main" id="{822C6B6D-6FD6-42F9-8EB5-84A0B5DAE17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20" y="1710242"/>
            <a:ext cx="2097100" cy="2097100"/>
          </a:xfrm>
          <a:prstGeom prst="rect">
            <a:avLst/>
          </a:prstGeom>
        </p:spPr>
      </p:pic>
      <p:pic>
        <p:nvPicPr>
          <p:cNvPr id="37" name="Picture 36">
            <a:hlinkClick r:id="rId24"/>
            <a:extLst>
              <a:ext uri="{FF2B5EF4-FFF2-40B4-BE49-F238E27FC236}">
                <a16:creationId xmlns:a16="http://schemas.microsoft.com/office/drawing/2014/main" id="{6A7306BA-139F-422F-A750-2D4FF8FE50D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rcRect/>
          <a:stretch/>
        </p:blipFill>
        <p:spPr>
          <a:xfrm>
            <a:off x="2847065" y="1652045"/>
            <a:ext cx="2144549" cy="21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43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16"/>
            <a:extLst>
              <a:ext uri="{FF2B5EF4-FFF2-40B4-BE49-F238E27FC236}">
                <a16:creationId xmlns:a16="http://schemas.microsoft.com/office/drawing/2014/main" id="{5513C180-BC63-4D53-909C-45E88A17807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0527" y="3876239"/>
            <a:ext cx="868873" cy="868873"/>
          </a:xfrm>
          <a:prstGeom prst="rect">
            <a:avLst/>
          </a:prstGeom>
          <a:effectLst>
            <a:glow rad="38100">
              <a:srgbClr val="FBB45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7" name="Picture 46">
            <a:hlinkClick r:id="rId19"/>
            <a:extLst>
              <a:ext uri="{FF2B5EF4-FFF2-40B4-BE49-F238E27FC236}">
                <a16:creationId xmlns:a16="http://schemas.microsoft.com/office/drawing/2014/main" id="{A881AF63-367A-44AF-A29B-614D643FB91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7707" y="3879156"/>
            <a:ext cx="866783" cy="866783"/>
          </a:xfrm>
          <a:prstGeom prst="rect">
            <a:avLst/>
          </a:prstGeom>
          <a:effectLst>
            <a:glow rad="38100">
              <a:srgbClr val="C995F1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8" name="Picture 47">
            <a:hlinkClick r:id="rId22"/>
            <a:extLst>
              <a:ext uri="{FF2B5EF4-FFF2-40B4-BE49-F238E27FC236}">
                <a16:creationId xmlns:a16="http://schemas.microsoft.com/office/drawing/2014/main" id="{3AD925E6-5210-42B8-9871-805463C097D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3782" y="3872367"/>
            <a:ext cx="897888" cy="897888"/>
          </a:xfrm>
          <a:prstGeom prst="rect">
            <a:avLst/>
          </a:prstGeom>
          <a:effectLst>
            <a:glow rad="38100">
              <a:srgbClr val="FD98D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9" name="Picture 48" descr="A picture containing object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170B7EA2-F2CA-4462-8944-13485F48996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6819" y="3862900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50" name="Picture 49">
            <a:hlinkClick r:id="rId28"/>
            <a:extLst>
              <a:ext uri="{FF2B5EF4-FFF2-40B4-BE49-F238E27FC236}">
                <a16:creationId xmlns:a16="http://schemas.microsoft.com/office/drawing/2014/main" id="{6C6A64B3-EAAE-4A26-8212-33C15ECC3C3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379" y="3851517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15CB7C26-032A-4742-AED0-2FCAE6D0C4F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81706" y="4141543"/>
            <a:ext cx="1424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Semibold" panose="020B0702040204020203" pitchFamily="34" charset="0"/>
                <a:ea typeface="KADayDreamer" panose="02000603000000000000" pitchFamily="2" charset="0"/>
                <a:cs typeface="Segoe UI Semibold" panose="020B0702040204020203" pitchFamily="34" charset="0"/>
              </a:rPr>
              <a:t>BLOG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01ABC6E-20B9-4248-8FC0-BC89B2A960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57782" y="8599147"/>
            <a:ext cx="903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HappyDance" panose="02000603000000000000" pitchFamily="2" charset="0"/>
                <a:cs typeface="Segoe UI Semilight" panose="020B0402040204020203" pitchFamily="34" charset="0"/>
              </a:rPr>
              <a:t>Join my Newsletter to be informed of all future added freebies.</a:t>
            </a:r>
          </a:p>
        </p:txBody>
      </p:sp>
      <p:sp>
        <p:nvSpPr>
          <p:cNvPr id="126" name="Rectangle: Rounded Corners 125">
            <a:hlinkClick r:id="rId31"/>
            <a:extLst>
              <a:ext uri="{FF2B5EF4-FFF2-40B4-BE49-F238E27FC236}">
                <a16:creationId xmlns:a16="http://schemas.microsoft.com/office/drawing/2014/main" id="{72776D70-845D-463B-AC4D-040678163B3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33463" y="9075857"/>
            <a:ext cx="3749706" cy="585983"/>
          </a:xfrm>
          <a:prstGeom prst="roundRect">
            <a:avLst/>
          </a:prstGeom>
          <a:solidFill>
            <a:srgbClr val="A2DB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27" name="TextBox 126">
            <a:hlinkClick r:id="rId32"/>
            <a:extLst>
              <a:ext uri="{FF2B5EF4-FFF2-40B4-BE49-F238E27FC236}">
                <a16:creationId xmlns:a16="http://schemas.microsoft.com/office/drawing/2014/main" id="{A8274B1C-CA35-4086-BD69-E2FA9D77D20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787835" y="9024618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I WANT FREEBIES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BFA84A8-BA1B-48B9-B6F4-15706F488B2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662484" y="5566878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KinderPeeps" panose="02000603000000000000" pitchFamily="2" charset="0"/>
                <a:cs typeface="Segoe UI Semilight" panose="020B0402040204020203" pitchFamily="34" charset="0"/>
              </a:rPr>
              <a:t>New products are 50% off for 24hrs.</a:t>
            </a:r>
          </a:p>
        </p:txBody>
      </p:sp>
      <p:sp>
        <p:nvSpPr>
          <p:cNvPr id="144" name="Rectangle: Rounded Corners 143">
            <a:hlinkClick r:id="rId31"/>
            <a:extLst>
              <a:ext uri="{FF2B5EF4-FFF2-40B4-BE49-F238E27FC236}">
                <a16:creationId xmlns:a16="http://schemas.microsoft.com/office/drawing/2014/main" id="{3EE7D60F-5C39-40A5-92FC-3B1612FD46B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31581" y="6204112"/>
            <a:ext cx="2602039" cy="585983"/>
          </a:xfrm>
          <a:prstGeom prst="roundRect">
            <a:avLst/>
          </a:prstGeom>
          <a:solidFill>
            <a:srgbClr val="C995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45" name="TextBox 144">
            <a:hlinkClick r:id="rId31"/>
            <a:extLst>
              <a:ext uri="{FF2B5EF4-FFF2-40B4-BE49-F238E27FC236}">
                <a16:creationId xmlns:a16="http://schemas.microsoft.com/office/drawing/2014/main" id="{0BE4B5FE-2D9F-428D-85B2-901E8A8FEA1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783515" y="6165065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CLICK HERE</a:t>
            </a:r>
          </a:p>
        </p:txBody>
      </p:sp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153AFB6E-F2EB-41A7-9DE7-1C2A8053F09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3"/>
          <a:srcRect l="538" r="8778"/>
          <a:stretch/>
        </p:blipFill>
        <p:spPr>
          <a:xfrm>
            <a:off x="0" y="-8447"/>
            <a:ext cx="3097400" cy="311004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48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A4F31783-3D4A-4F70-8381-5B7F978331C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rcRect/>
          <a:stretch/>
        </p:blipFill>
        <p:spPr>
          <a:xfrm>
            <a:off x="1443272" y="3324138"/>
            <a:ext cx="4512862" cy="2538282"/>
          </a:xfrm>
          <a:prstGeom prst="rect">
            <a:avLst/>
          </a:prstGeom>
        </p:spPr>
      </p:pic>
      <p:pic>
        <p:nvPicPr>
          <p:cNvPr id="93" name="Picture 92">
            <a:hlinkClick r:id="rId22"/>
            <a:extLst>
              <a:ext uri="{FF2B5EF4-FFF2-40B4-BE49-F238E27FC236}">
                <a16:creationId xmlns:a16="http://schemas.microsoft.com/office/drawing/2014/main" id="{D423C3A0-66A7-4872-96B7-F2EF7AE89AF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867618" y="7886162"/>
            <a:ext cx="830998" cy="830998"/>
          </a:xfrm>
          <a:prstGeom prst="rect">
            <a:avLst/>
          </a:prstGeom>
        </p:spPr>
      </p:pic>
      <p:pic>
        <p:nvPicPr>
          <p:cNvPr id="94" name="Picture 93" descr="A picture containing text, newspaper, book&#10;&#10;Description generated with very high confidence">
            <a:hlinkClick r:id="rId24"/>
            <a:extLst>
              <a:ext uri="{FF2B5EF4-FFF2-40B4-BE49-F238E27FC236}">
                <a16:creationId xmlns:a16="http://schemas.microsoft.com/office/drawing/2014/main" id="{3DB4130A-C62A-444C-8F86-4206A07644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5"/>
          <a:srcRect t="10464" b="16808"/>
          <a:stretch/>
        </p:blipFill>
        <p:spPr>
          <a:xfrm>
            <a:off x="3616906" y="7934085"/>
            <a:ext cx="929013" cy="675648"/>
          </a:xfrm>
          <a:prstGeom prst="rect">
            <a:avLst/>
          </a:prstGeom>
        </p:spPr>
      </p:pic>
      <p:pic>
        <p:nvPicPr>
          <p:cNvPr id="95" name="Picture 94" descr="kgfontsminilogo3.png">
            <a:hlinkClick r:id="rId26"/>
            <a:extLst>
              <a:ext uri="{FF2B5EF4-FFF2-40B4-BE49-F238E27FC236}">
                <a16:creationId xmlns:a16="http://schemas.microsoft.com/office/drawing/2014/main" id="{EBC8B26D-14FB-49A5-BC4A-CDE8F079499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7" y="7803011"/>
            <a:ext cx="637941" cy="637941"/>
          </a:xfrm>
          <a:prstGeom prst="rect">
            <a:avLst/>
          </a:prstGeom>
        </p:spPr>
      </p:pic>
      <p:pic>
        <p:nvPicPr>
          <p:cNvPr id="96" name="Picture 95">
            <a:hlinkClick r:id="rId28"/>
            <a:extLst>
              <a:ext uri="{FF2B5EF4-FFF2-40B4-BE49-F238E27FC236}">
                <a16:creationId xmlns:a16="http://schemas.microsoft.com/office/drawing/2014/main" id="{C76A5B61-1FD7-442A-8D95-B5A41265035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9"/>
          <a:srcRect l="14137" t="6783" r="16199" b="20440"/>
          <a:stretch/>
        </p:blipFill>
        <p:spPr>
          <a:xfrm>
            <a:off x="1087151" y="7842003"/>
            <a:ext cx="755864" cy="78962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A7C3750-8182-485D-9167-1EDB714247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4683595" y="7930663"/>
            <a:ext cx="815544" cy="815544"/>
          </a:xfrm>
          <a:prstGeom prst="rect">
            <a:avLst/>
          </a:prstGeom>
        </p:spPr>
      </p:pic>
      <p:pic>
        <p:nvPicPr>
          <p:cNvPr id="100" name="Picture 99" descr="Text, logo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E51B7F38-7C12-4E6B-A17F-9CC83809099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24" y="7833931"/>
            <a:ext cx="817096" cy="817096"/>
          </a:xfrm>
          <a:prstGeom prst="rect">
            <a:avLst/>
          </a:prstGeom>
        </p:spPr>
      </p:pic>
      <p:pic>
        <p:nvPicPr>
          <p:cNvPr id="27" name="Picture 26">
            <a:hlinkClick r:id="rId33"/>
            <a:extLst>
              <a:ext uri="{FF2B5EF4-FFF2-40B4-BE49-F238E27FC236}">
                <a16:creationId xmlns:a16="http://schemas.microsoft.com/office/drawing/2014/main" id="{CF93D05A-1E29-4C6D-9D21-E5D4635059C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5688436" y="7920512"/>
            <a:ext cx="769359" cy="727394"/>
          </a:xfrm>
          <a:prstGeom prst="rect">
            <a:avLst/>
          </a:prstGeom>
        </p:spPr>
      </p:pic>
      <p:pic>
        <p:nvPicPr>
          <p:cNvPr id="46" name="Picture 45">
            <a:hlinkClick r:id="rId35"/>
            <a:extLst>
              <a:ext uri="{FF2B5EF4-FFF2-40B4-BE49-F238E27FC236}">
                <a16:creationId xmlns:a16="http://schemas.microsoft.com/office/drawing/2014/main" id="{7554A93F-F146-4331-BF66-364C58D252B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208425" y="8731601"/>
            <a:ext cx="878726" cy="878726"/>
          </a:xfrm>
          <a:prstGeom prst="rect">
            <a:avLst/>
          </a:prstGeom>
        </p:spPr>
      </p:pic>
      <p:pic>
        <p:nvPicPr>
          <p:cNvPr id="47" name="Picture 46">
            <a:hlinkClick r:id="rId37"/>
            <a:extLst>
              <a:ext uri="{FF2B5EF4-FFF2-40B4-BE49-F238E27FC236}">
                <a16:creationId xmlns:a16="http://schemas.microsoft.com/office/drawing/2014/main" id="{D44B762F-9CD9-42C9-A605-06D66935C7C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663" y="8822680"/>
            <a:ext cx="878727" cy="879956"/>
          </a:xfrm>
          <a:prstGeom prst="rect">
            <a:avLst/>
          </a:prstGeom>
        </p:spPr>
      </p:pic>
      <p:pic>
        <p:nvPicPr>
          <p:cNvPr id="48" name="Picture 47" descr="Logo, company name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03BE8A26-0C7A-43A7-A8C2-62D072E83D38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84" y="8829118"/>
            <a:ext cx="911754" cy="911754"/>
          </a:xfrm>
          <a:prstGeom prst="rect">
            <a:avLst/>
          </a:prstGeom>
        </p:spPr>
      </p:pic>
      <p:pic>
        <p:nvPicPr>
          <p:cNvPr id="44" name="Picture 43">
            <a:hlinkClick r:id="rId41"/>
            <a:extLst>
              <a:ext uri="{FF2B5EF4-FFF2-40B4-BE49-F238E27FC236}">
                <a16:creationId xmlns:a16="http://schemas.microsoft.com/office/drawing/2014/main" id="{B5D2E331-1791-42D1-8E86-49E58A1C5E6F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934" y="8903443"/>
            <a:ext cx="793057" cy="789399"/>
          </a:xfrm>
          <a:prstGeom prst="rect">
            <a:avLst/>
          </a:prstGeom>
        </p:spPr>
      </p:pic>
      <p:pic>
        <p:nvPicPr>
          <p:cNvPr id="54" name="Picture 53">
            <a:hlinkClick r:id="rId43"/>
            <a:extLst>
              <a:ext uri="{FF2B5EF4-FFF2-40B4-BE49-F238E27FC236}">
                <a16:creationId xmlns:a16="http://schemas.microsoft.com/office/drawing/2014/main" id="{105229BC-5EA5-4A91-93E1-490322C1159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4222527" y="8822679"/>
            <a:ext cx="920186" cy="895470"/>
          </a:xfrm>
          <a:prstGeom prst="rect">
            <a:avLst/>
          </a:prstGeom>
        </p:spPr>
      </p:pic>
      <p:pic>
        <p:nvPicPr>
          <p:cNvPr id="58" name="Picture 57" descr="A close up of a logo&#10;&#10;Description generated with high confidence">
            <a:hlinkClick r:id="rId45"/>
            <a:extLst>
              <a:ext uri="{FF2B5EF4-FFF2-40B4-BE49-F238E27FC236}">
                <a16:creationId xmlns:a16="http://schemas.microsoft.com/office/drawing/2014/main" id="{43AD559B-150F-4044-B261-13E7E9833E0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5095123" y="8827011"/>
            <a:ext cx="829304" cy="829304"/>
          </a:xfrm>
          <a:prstGeom prst="rect">
            <a:avLst/>
          </a:prstGeom>
        </p:spPr>
      </p:pic>
      <p:pic>
        <p:nvPicPr>
          <p:cNvPr id="3" name="Picture 2">
            <a:hlinkClick r:id="rId47"/>
            <a:extLst>
              <a:ext uri="{FF2B5EF4-FFF2-40B4-BE49-F238E27FC236}">
                <a16:creationId xmlns:a16="http://schemas.microsoft.com/office/drawing/2014/main" id="{9FFEE7AD-7997-4939-AF15-ED36E1003771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363" y="8767090"/>
            <a:ext cx="939838" cy="939838"/>
          </a:xfrm>
          <a:prstGeom prst="rect">
            <a:avLst/>
          </a:prstGeom>
        </p:spPr>
      </p:pic>
      <p:pic>
        <p:nvPicPr>
          <p:cNvPr id="67" name="Picture 66" descr="A picture containing text, book, food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289A9709-24E8-402E-BAAA-CB4D68CBBFD5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0"/>
          <a:stretch>
            <a:fillRect/>
          </a:stretch>
        </p:blipFill>
        <p:spPr>
          <a:xfrm>
            <a:off x="6616114" y="7861643"/>
            <a:ext cx="745303" cy="719213"/>
          </a:xfrm>
          <a:prstGeom prst="rect">
            <a:avLst/>
          </a:prstGeom>
        </p:spPr>
      </p:pic>
      <p:pic>
        <p:nvPicPr>
          <p:cNvPr id="68" name="Picture 67">
            <a:hlinkClick r:id="rId51"/>
            <a:extLst>
              <a:ext uri="{FF2B5EF4-FFF2-40B4-BE49-F238E27FC236}">
                <a16:creationId xmlns:a16="http://schemas.microsoft.com/office/drawing/2014/main" id="{0803161E-3CEC-4860-9208-3C0D6252FF58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486" y="8832056"/>
            <a:ext cx="778271" cy="77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6FB2C6E-7AB1-4F8B-AA4F-449ABFC5C4A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291EBF-0682-44F6-8FEF-81F0A9554DC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603257-595B-40D6-8A8D-3CB81565DE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DD4467-F15D-4CEC-8911-E58095452A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1A3881-65CD-4A47-ABC4-EF232DCBE35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6115EB-2B65-4609-AD7D-C1EF957F687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DD460E-22E0-46F6-A368-57BCA10A470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7042E3-174A-4B10-B4D7-96CB73603CF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BF07F6-798C-40BC-A053-6F96E4A78DB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2CA6D2-5830-4456-BEA4-EA2A43E0A5C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D65559-C546-48A5-AE17-F7B70A06520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6B81006-CF09-472A-8BC2-81E0F6CF65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99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A9BDC8-2128-410F-8D46-5D2FFAB2C2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53786" y="529582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90750A-1BCE-4881-B14F-D403AE180D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91742" y="55323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4E74D4-A288-4DB0-B06F-2FB7D27F759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19415" y="629320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0C5D6D-6701-4065-BD6D-38FE864F48B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6742" y="797629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2B7DA6-C124-4671-8DB6-091A4BC2AAA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18038" y="8007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931030-B1C2-495B-9C26-4606C9C17A2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24634" y="849550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82FDF71-3A30-488C-8208-86C5E7EAE91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6482" y="849138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3004C0-AEE4-45B8-971F-1E6524D7C22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56934" y="8980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6E4571-C85C-4B6C-ADC0-15C52056E2F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55108" y="947581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6759A8-D23D-408A-AE64-90DBA7DAA4DB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00302" y="555667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D3076B-6ABA-498A-B388-BB296238C90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3051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C7ACB7-7E56-4586-AE35-5EE0C3CA146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A2AB34D-0A6F-4E70-A6CD-FB7D1E936D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1C4037-9CF0-43AE-BDA4-F37DC8EED2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D06FF6-D61C-4E4E-A166-40B6AE15B2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3D0DC9-8C74-4DD1-9F2A-B3E087E4B83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9AFA7F-AF81-46D9-A7CA-2AC49ED009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B032F4-E442-48B1-B61D-8891CE1B41F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756B9F-3779-4011-8AAB-8ADD9F3FF75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AF0E43-FB78-4B19-9324-E5E7800859A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12C48-BE28-498A-8DB6-F3260DC5E6D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79CF3D-80D6-4025-975B-75669B1900B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C1A873-21A0-4D5A-AE3B-6ED96B2332E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A62D15-6694-4386-A2B2-9BDE157D7D0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751EC7-9B4F-424A-BA5B-F7742FD104D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45B383-E17F-435B-9F24-84A025484DC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9831DE-1E3A-4647-B809-6D8B56110F3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242DDF4-DA63-4FC5-BE40-7A1C090C162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1B6544-AE92-4D71-BED6-111399AEA0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240007-DCA5-4928-8293-8C6B78B53B45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68D8DE-77D9-4318-A1D9-58C448DCF41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89B54B-7ADD-42A3-8A05-85B60E273D14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09328C-A141-4962-B57C-25D712C01F7B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0FC4C6-D820-435D-B3E3-2C289F0F0560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0E2CA4-0342-434A-8665-4B998A968CA5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523CF3F-FEAE-45DD-99D7-464B341BD552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369BD6B-9D7C-4F42-ACB6-BB6B95D5409F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7FE7534-2A5E-4FDD-BEA7-0E3CC26D42BF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03BE33-989D-44C4-BDD5-201C25723CBD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6AD6C4E-FA8D-42FC-8C71-FBE27FB4D3C5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5AB1439-F678-4C09-B245-1D60AD8C3181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222FAEA-5F6C-4CA9-8AAC-ED4609FAA731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F0FC1D4-18CA-4C47-BE1C-29F987B64563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7CF433-69B8-4F17-A7EF-7509B9FA3C43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B954361-FC31-4370-BED4-9E0EFD474D3C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7A85C46-19F3-4392-A61F-B7D2457ACA2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308121B-7ED8-4ECA-AED4-D71A53A291CF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1A0F224-D244-4FFA-B2F5-FE5A02C44EF5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06CFA44-3DF6-40C4-A0D4-D7C99D1E8A76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2E342F3-A4F5-407F-AEF0-467A59AF723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23DA2BA-C188-47E5-81F2-77965CAC490C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562D502-2FF6-4E53-9203-CAF5E14A416B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E17A989-A054-4406-811F-84D09208698A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5DCCA1D-157C-4774-9961-C1F7FE00E278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F68C511-7A51-4088-BD87-1A60937C196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DB47F14-7AE4-4016-8BF7-F56C0C0FD13C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D1C46CD-4BCA-42CE-8DE6-F69CB4897DA2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DC137A9-7500-4041-8D02-60F27DD9C990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211745D-5FF9-4655-AC1D-1BEA3BB3ABD6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931E6BB-FA73-4696-8160-69710C5DCA33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4C846CB-2D55-435F-85C7-06050BD19B8B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13B4E8E-8DB7-41AE-8386-0A9F21413689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25F3F4-F078-4D82-80E1-D3F5AFD8ACCB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419E910-736B-47D1-B7B3-B6E9D1BF8836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462F631-4FC2-4D0E-A93F-47EF3A0C8E73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7109B68-51F8-4265-8D2F-8C78F09B5868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16E4626-D594-45FC-9EE4-470D19F3E210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8D102D1-677B-4987-821E-0A4FF2B26803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B801A00-1E07-4C12-A20D-8B46B9558987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68393A-33AF-49F2-A5D6-821A43A99062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58EC524-F331-4AEB-9DE3-DD7D174150C0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BD090E-EC35-46B7-A475-3689442D0321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4A5B564-1BCB-46BB-AD91-B3B4A2770565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8F00D64-1055-44A9-8162-CEF7B8FBCFD5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BD55D05-9535-410C-A8DC-5FB923B27434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FEB4B5A-41D3-4A4C-A87E-508F76FC5563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06AE668-ED95-4453-86A9-48BF20A5DB24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03599F7-CA5D-4AEA-9257-4237413D152F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FF6513F-6AE5-421D-B39D-062FBE35E7B0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E1EA734-A963-4B45-A0C3-6339BE594F58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E47E441-F296-4E19-8F80-82A685BCDA04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23DBCD0-4020-4ACC-AE33-5B76D3B15DC4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B884FB5-6316-4450-AE1C-0271C00CFFC8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BFD56B4-4389-4597-A6E9-351C89332F51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67465F9-5C3A-4C1A-889C-9358AC0524D1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EDD5C9C-47E4-4A3E-AEB6-EB6AF0FA6C1C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600240C-C5D7-4D54-ACC8-92391C03E3A1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B70FBD9-CFFC-40D4-837C-C54788BF6017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C6EFC3A-2892-45BC-8AA8-1223F513C1D2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E740436-25B9-4D60-BA78-428A4B379D23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D0DFAFA-2B4A-49DD-B1F0-53B90E5E46AD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0270E11-C6FB-4F4A-80FF-A21B63F6B07C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7E4A938F-9340-43FF-B993-927C4A2887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3988" y="568251"/>
            <a:ext cx="741405" cy="74023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53E3F18-AA2F-49CC-8555-5AB8F4C6E4C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1927" y="540448"/>
            <a:ext cx="741405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D20F1F8-068D-4671-8957-F5FA48CAE80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1927" y="540447"/>
            <a:ext cx="741405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B6345A3-D134-4370-A7BD-049FE76080D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9571" y="540447"/>
            <a:ext cx="741405" cy="74023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0B03986-2CD6-4D68-88FB-FB2672E0181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4283" y="540446"/>
            <a:ext cx="741405" cy="74023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68D46BF-A836-48E0-BB9C-F07F104EF67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9570" y="546624"/>
            <a:ext cx="741405" cy="74023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9C79488-D592-4CA5-A579-785AB4E3C3A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7509" y="540446"/>
            <a:ext cx="741405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72B34C78-E3F4-49AC-853B-5D8745FB284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0981" y="568251"/>
            <a:ext cx="741405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4105D7-3A1D-455C-B71E-19D9CFF84F3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8920" y="540448"/>
            <a:ext cx="741405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8E2E1D6-B736-47CE-83CD-6C13056717A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8920" y="540447"/>
            <a:ext cx="741405" cy="74023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4347668-313F-49DD-A8FD-AC113BFF089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6564" y="540447"/>
            <a:ext cx="741405" cy="74023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6EE52AC-9E27-4A29-B688-11C37E6AFDF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1276" y="540446"/>
            <a:ext cx="741405" cy="74023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4E41428-7CED-422C-9B3D-BB4F580FE47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6563" y="546624"/>
            <a:ext cx="741405" cy="74023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CEDB69A-9C07-4E39-9246-6287C872918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4502" y="540446"/>
            <a:ext cx="741405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69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A9D7306-D5B6-4D18-B8D3-DED2B0385FD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044129-2AB4-48A9-A0E9-B6160F2946B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8798C1-2B8D-4E3D-99DE-D11E64160D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58C132-F1E5-4BE9-902C-F8235D2BBB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6FCA6B-7D52-43A5-880B-D07F709D0B6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07AE56-48AD-40F8-872D-5B2DDE4CD99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4A2D058-4BB0-408A-AB44-40E879025E6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040F13-96CF-40A1-9C24-C81FB675F95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E3602D-91A5-4D85-8895-233011C3A74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148" y="861015"/>
            <a:ext cx="7398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Your resource comes with digital versions for use in Google Slides via Google Classroom. Follow these steps to upload your resource.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FC7618-2A96-429D-A139-60466A3F32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8940" y="1504175"/>
            <a:ext cx="313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Click on each link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6B1544-72FE-41BB-9C09-FCF5F8F044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99752" y="3121360"/>
            <a:ext cx="35843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You will be prompted to make a copy of the resource. Click on the blue box that says “Make a copy” and the resource will go directly into your Google drive.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F7C1D-3DC7-4C02-AA30-E3FF6B333A4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2467" y="4669931"/>
            <a:ext cx="6697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Go to your Google Drive and locate the copy of the file. You can rename the file at this point or add/delete slides.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91C9D7-F00B-4C49-B193-18A1E7243D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56325" y="5400751"/>
            <a:ext cx="6716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Next, go to your Google Classroom and add an assignment. Select the Google Drive Symbol and select the resource you want to assign.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A6622-D256-4D8B-A4D2-0C2AA91B9EC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3926" y="7182395"/>
            <a:ext cx="703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YOU HAVE TO MAKE A COPY FOR EACH STUDENT! </a:t>
            </a:r>
            <a:r>
              <a:rPr lang="en-US" sz="2400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	 </a:t>
            </a:r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Otherwise they will all be editing the same file.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1A90C-39FE-483E-B2C3-2109658302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09336" y="1384261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F27DDF-9E43-4B8C-96C6-EB5A407AB0F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1421" y="3057383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EA433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D5E722-A1DD-4C3C-B091-894C47A93D9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8351" y="4598657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DBD0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2B0A53-AE3E-4818-AE5F-99F5C063E7E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30814" y="5391425"/>
            <a:ext cx="667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4616A7-D150-4535-A461-52FC6AD4829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4713" y="6186888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34A85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49E192-EBD6-4AF7-B53B-8109F766A2E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541638" y="874132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</a:rPr>
              <a:t>Helpful links for using Google Classroom:</a:t>
            </a:r>
          </a:p>
        </p:txBody>
      </p:sp>
      <p:sp>
        <p:nvSpPr>
          <p:cNvPr id="55" name="TextBox 54">
            <a:hlinkClick r:id="rId25"/>
            <a:extLst>
              <a:ext uri="{FF2B5EF4-FFF2-40B4-BE49-F238E27FC236}">
                <a16:creationId xmlns:a16="http://schemas.microsoft.com/office/drawing/2014/main" id="{F00B8E08-C52D-40F2-A9A4-800034F1573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99752" y="905809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5"/>
              </a:rPr>
              <a:t>Teacher Tips for using Google Classroom (TPT blog)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56" name="TextBox 55">
            <a:hlinkClick r:id="rId25"/>
            <a:extLst>
              <a:ext uri="{FF2B5EF4-FFF2-40B4-BE49-F238E27FC236}">
                <a16:creationId xmlns:a16="http://schemas.microsoft.com/office/drawing/2014/main" id="{E4731F05-0E9A-4CD7-8442-35C0D1888F3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99752" y="9421613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Getting Started with Google Classroom (</a:t>
            </a:r>
            <a:r>
              <a:rPr lang="en-US" sz="2000" u="sng" dirty="0" err="1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youtube</a:t>
            </a:r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 video)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36" name="TextBox 35">
            <a:hlinkClick r:id="rId27"/>
            <a:extLst>
              <a:ext uri="{FF2B5EF4-FFF2-40B4-BE49-F238E27FC236}">
                <a16:creationId xmlns:a16="http://schemas.microsoft.com/office/drawing/2014/main" id="{205FDF23-0E9A-409B-A8F1-9926EC222CDA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004747" y="2590794"/>
            <a:ext cx="2547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Stress Busters Game</a:t>
            </a:r>
          </a:p>
        </p:txBody>
      </p:sp>
      <p:sp>
        <p:nvSpPr>
          <p:cNvPr id="38" name="TextBox 37">
            <a:hlinkClick r:id="rId28"/>
            <a:extLst>
              <a:ext uri="{FF2B5EF4-FFF2-40B4-BE49-F238E27FC236}">
                <a16:creationId xmlns:a16="http://schemas.microsoft.com/office/drawing/2014/main" id="{340ACBFA-F5D5-4DF0-87A9-F9291ACE64E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97927" y="1572887"/>
            <a:ext cx="1989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About Stress</a:t>
            </a:r>
          </a:p>
        </p:txBody>
      </p:sp>
      <p:sp>
        <p:nvSpPr>
          <p:cNvPr id="41" name="TextBox 40">
            <a:hlinkClick r:id="rId29"/>
            <a:extLst>
              <a:ext uri="{FF2B5EF4-FFF2-40B4-BE49-F238E27FC236}">
                <a16:creationId xmlns:a16="http://schemas.microsoft.com/office/drawing/2014/main" id="{502A5CC2-B9AA-4428-A08E-5E996E48A76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651779" y="1582847"/>
            <a:ext cx="2030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School Stressors</a:t>
            </a:r>
          </a:p>
        </p:txBody>
      </p:sp>
      <p:sp>
        <p:nvSpPr>
          <p:cNvPr id="44" name="TextBox 43">
            <a:hlinkClick r:id="rId30"/>
            <a:extLst>
              <a:ext uri="{FF2B5EF4-FFF2-40B4-BE49-F238E27FC236}">
                <a16:creationId xmlns:a16="http://schemas.microsoft.com/office/drawing/2014/main" id="{31815F33-F7BB-4306-9C75-3A2331E00DBB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4713" y="2009930"/>
            <a:ext cx="2091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Home Stressors</a:t>
            </a:r>
          </a:p>
        </p:txBody>
      </p:sp>
      <p:sp>
        <p:nvSpPr>
          <p:cNvPr id="46" name="TextBox 45">
            <a:hlinkClick r:id="rId31"/>
            <a:extLst>
              <a:ext uri="{FF2B5EF4-FFF2-40B4-BE49-F238E27FC236}">
                <a16:creationId xmlns:a16="http://schemas.microsoft.com/office/drawing/2014/main" id="{EA644910-7F23-4422-B26C-6BB1B5DC2F79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5260761" y="2058911"/>
            <a:ext cx="2202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Testing Stressors</a:t>
            </a:r>
          </a:p>
        </p:txBody>
      </p:sp>
      <p:sp>
        <p:nvSpPr>
          <p:cNvPr id="63" name="TextBox 62">
            <a:hlinkClick r:id="rId32"/>
            <a:extLst>
              <a:ext uri="{FF2B5EF4-FFF2-40B4-BE49-F238E27FC236}">
                <a16:creationId xmlns:a16="http://schemas.microsoft.com/office/drawing/2014/main" id="{FA36B7A5-BCB7-4B88-AA3F-A9E6BFBB623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759588" y="2045857"/>
            <a:ext cx="213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Social Stressors</a:t>
            </a:r>
          </a:p>
        </p:txBody>
      </p:sp>
      <p:sp>
        <p:nvSpPr>
          <p:cNvPr id="64" name="TextBox 63">
            <a:hlinkClick r:id="rId33"/>
            <a:extLst>
              <a:ext uri="{FF2B5EF4-FFF2-40B4-BE49-F238E27FC236}">
                <a16:creationId xmlns:a16="http://schemas.microsoft.com/office/drawing/2014/main" id="{857102E6-4F3A-40CD-A5FD-02ACE8411BF4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18351" y="2545707"/>
            <a:ext cx="1627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Coping Cart</a:t>
            </a:r>
          </a:p>
        </p:txBody>
      </p:sp>
      <p:sp>
        <p:nvSpPr>
          <p:cNvPr id="65" name="TextBox 64">
            <a:hlinkClick r:id="rId34"/>
            <a:extLst>
              <a:ext uri="{FF2B5EF4-FFF2-40B4-BE49-F238E27FC236}">
                <a16:creationId xmlns:a16="http://schemas.microsoft.com/office/drawing/2014/main" id="{3A30D12B-67CE-433A-AA9D-8C1240A74208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2807737" y="2583276"/>
            <a:ext cx="1777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Mindful Me</a:t>
            </a:r>
          </a:p>
        </p:txBody>
      </p:sp>
    </p:spTree>
    <p:extLst>
      <p:ext uri="{BB962C8B-B14F-4D97-AF65-F5344CB8AC3E}">
        <p14:creationId xmlns:p14="http://schemas.microsoft.com/office/powerpoint/2010/main" val="399312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25357</TotalTime>
  <Words>521</Words>
  <Application>Microsoft Office PowerPoint</Application>
  <PresentationFormat>Custom</PresentationFormat>
  <Paragraphs>163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AGRestingTeacherFaceSolid</vt:lpstr>
      <vt:lpstr>APLHappyDance</vt:lpstr>
      <vt:lpstr>APLKinderPeeps</vt:lpstr>
      <vt:lpstr>Arial</vt:lpstr>
      <vt:lpstr>Calibri</vt:lpstr>
      <vt:lpstr>Calibri Light</vt:lpstr>
      <vt:lpstr>MJLittleBitAlexis</vt:lpstr>
      <vt:lpstr>Segoe UI</vt:lpstr>
      <vt:lpstr>Segoe UI Semibold</vt:lpstr>
      <vt:lpstr>Segoe UI Semilight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460</cp:revision>
  <cp:lastPrinted>2020-01-26T01:35:11Z</cp:lastPrinted>
  <dcterms:created xsi:type="dcterms:W3CDTF">2016-07-08T16:04:01Z</dcterms:created>
  <dcterms:modified xsi:type="dcterms:W3CDTF">2023-11-16T21:56:28Z</dcterms:modified>
</cp:coreProperties>
</file>